
<file path=[Content_Types].xml><?xml version="1.0" encoding="utf-8"?>
<Types xmlns="http://schemas.openxmlformats.org/package/2006/content-types"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3"/>
  </p:notesMasterIdLst>
  <p:handoutMasterIdLst>
    <p:handoutMasterId r:id="rId4"/>
  </p:handoutMasterIdLst>
  <p:sldIdLst>
    <p:sldId id="260" r:id="rId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Myriad Web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Myriad Web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Myriad Web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Myriad Web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Myriad Web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Myriad Web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Myriad Web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Myriad Web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Myriad Web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5754"/>
    <a:srgbClr val="B4AE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>
      <p:cViewPr>
        <p:scale>
          <a:sx n="125" d="100"/>
          <a:sy n="125" d="100"/>
        </p:scale>
        <p:origin x="1230" y="-3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19" y="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34D47B2-F47A-49CA-9FDE-0EEDF17C00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1699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4340" name="Rectangle 4"/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E752921-47E6-4CFA-A798-013ADEE8D2A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6041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Web" pitchFamily="-65" charset="-18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Web" pitchFamily="-65" charset="-18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Web" pitchFamily="-65" charset="-18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Web" pitchFamily="-65" charset="-18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Web" pitchFamily="-65" charset="-18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01A1FE0B-96C8-435F-B41A-4F5EA9DE42E9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6387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50000"/>
              </a:spcBef>
            </a:pPr>
            <a:r>
              <a:rPr lang="en-GB" sz="1400" b="1" smtClean="0">
                <a:latin typeface="Myriad Web" charset="0"/>
                <a:ea typeface="ＭＳ Ｐゴシック" panose="020B0600070205080204" pitchFamily="34" charset="-128"/>
              </a:rPr>
              <a:t>Comments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GB" sz="1400" smtClean="0">
                <a:latin typeface="Myriad Web" charset="0"/>
                <a:ea typeface="ＭＳ Ｐゴシック" panose="020B0600070205080204" pitchFamily="34" charset="-128"/>
              </a:rPr>
              <a:t>This is the most important slide in the presentation!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GB" sz="1400" smtClean="0">
                <a:latin typeface="Myriad Web" charset="0"/>
                <a:ea typeface="ＭＳ Ｐゴシック" panose="020B0600070205080204" pitchFamily="34" charset="-128"/>
              </a:rPr>
              <a:t>The 3-5 core design features should be catchy, but also used as key product design drivers used in the pre-production.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GB" sz="1400" smtClean="0">
                <a:latin typeface="Myriad Web" charset="0"/>
                <a:ea typeface="ＭＳ Ｐゴシック" panose="020B0600070205080204" pitchFamily="34" charset="-128"/>
              </a:rPr>
              <a:t>The one-sentence description should be informative and catchy.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GB" sz="1400" smtClean="0">
                <a:latin typeface="Myriad Web" charset="0"/>
                <a:ea typeface="ＭＳ Ｐゴシック" panose="020B0600070205080204" pitchFamily="34" charset="-128"/>
              </a:rPr>
              <a:t>Good graphics is key.</a:t>
            </a:r>
          </a:p>
        </p:txBody>
      </p:sp>
    </p:spTree>
    <p:extLst>
      <p:ext uri="{BB962C8B-B14F-4D97-AF65-F5344CB8AC3E}">
        <p14:creationId xmlns:p14="http://schemas.microsoft.com/office/powerpoint/2010/main" val="3966600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Pdx logo 1 ligh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425" y="1600200"/>
            <a:ext cx="2339975" cy="253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4648200"/>
            <a:ext cx="7772400" cy="685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5334000"/>
            <a:ext cx="6400800" cy="457200"/>
          </a:xfrm>
        </p:spPr>
        <p:txBody>
          <a:bodyPr/>
          <a:lstStyle>
            <a:lvl1pPr marL="0" indent="0" algn="ctr">
              <a:buFontTx/>
              <a:buNone/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 wrap="square" lIns="91440" tIns="45720" rIns="91440" bIns="45720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 wrap="square" lIns="91440" tIns="45720" rIns="91440" bIns="45720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 wrap="square" lIns="91440" tIns="45720" rIns="91440" bIns="45720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C8CA51AE-2918-4FE2-92DE-1FFF1CD0CF7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012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6FB09CD-C883-42F2-930B-11243BEAF1A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05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5334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34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CB48718-811D-4A23-8290-C2B74845EF3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24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98F144C-353B-458B-9370-A8AF0A8A10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489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C2EF4D-94AD-42B0-B0C4-9E93A3DA384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098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240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45E1210-56CC-42FF-8BE0-7741BEA6B80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873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CB3272A-06BB-4E1E-9773-D051CC70F9B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243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5AC0BDF-6229-4F1B-A800-20DF8146847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569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C95363-AB88-41E5-BD65-CA027869530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08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7C89A98-573C-4791-9B4C-C462131A187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91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AA9390-AC2C-4203-B119-6095B37AF6C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887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533400"/>
            <a:ext cx="7772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524000"/>
            <a:ext cx="77724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smtClean="0"/>
          </a:p>
        </p:txBody>
      </p:sp>
      <p:sp>
        <p:nvSpPr>
          <p:cNvPr id="3891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00400" y="6527800"/>
            <a:ext cx="1905000" cy="20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8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891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03200" y="6527800"/>
            <a:ext cx="2362200" cy="20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8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891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562600" y="6527800"/>
            <a:ext cx="1905000" cy="20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800">
                <a:latin typeface="Arial" panose="020B0604020202020204" pitchFamily="34" charset="0"/>
              </a:defRPr>
            </a:lvl1pPr>
          </a:lstStyle>
          <a:p>
            <a:fld id="{9729124B-8E43-4EF3-B7F3-D6DA011F04C2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031" name="Picture 7" descr="Pdx logo 2 dark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7938" y="6413500"/>
            <a:ext cx="1300162" cy="29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9pPr>
    </p:titleStyle>
    <p:bodyStyle>
      <a:lvl1pPr marL="195263" indent="-195263" algn="l" rtl="0" eaLnBrk="1" fontAlgn="base" hangingPunct="1">
        <a:spcBef>
          <a:spcPct val="50000"/>
        </a:spcBef>
        <a:spcAft>
          <a:spcPct val="10000"/>
        </a:spcAft>
        <a:buChar char="•"/>
        <a:defRPr b="1">
          <a:solidFill>
            <a:schemeClr val="tx1"/>
          </a:solidFill>
          <a:latin typeface="+mn-lt"/>
          <a:ea typeface="+mn-ea"/>
          <a:cs typeface="+mn-cs"/>
        </a:defRPr>
      </a:lvl1pPr>
      <a:lvl2pPr marL="574675" indent="-188913" algn="l" rtl="0" eaLnBrk="1" fontAlgn="base" hangingPunct="1">
        <a:spcBef>
          <a:spcPct val="20000"/>
        </a:spcBef>
        <a:spcAft>
          <a:spcPct val="0"/>
        </a:spcAft>
        <a:buFont typeface="Times" panose="02020603050405020304" pitchFamily="18" charset="0"/>
        <a:buChar char="–"/>
        <a:defRPr sz="1400">
          <a:solidFill>
            <a:schemeClr val="tx1"/>
          </a:solidFill>
          <a:latin typeface="+mn-lt"/>
          <a:ea typeface="+mn-ea"/>
        </a:defRPr>
      </a:lvl2pPr>
      <a:lvl3pPr marL="958850" indent="-193675" algn="l" rtl="0" eaLnBrk="1" fontAlgn="base" hangingPunct="1">
        <a:spcBef>
          <a:spcPct val="20000"/>
        </a:spcBef>
        <a:spcAft>
          <a:spcPct val="0"/>
        </a:spcAft>
        <a:buFont typeface="Times" panose="02020603050405020304" pitchFamily="18" charset="0"/>
        <a:buChar char="•"/>
        <a:defRPr sz="1000">
          <a:solidFill>
            <a:schemeClr val="tx1"/>
          </a:solidFill>
          <a:latin typeface="+mn-lt"/>
          <a:ea typeface="+mn-ea"/>
        </a:defRPr>
      </a:lvl3pPr>
      <a:lvl4pPr marL="1716088" indent="-254000" algn="l" rtl="0" eaLnBrk="1" fontAlgn="base" hangingPunct="1">
        <a:spcBef>
          <a:spcPct val="20000"/>
        </a:spcBef>
        <a:spcAft>
          <a:spcPct val="0"/>
        </a:spcAft>
        <a:buChar char="–"/>
        <a:defRPr sz="1000">
          <a:solidFill>
            <a:schemeClr val="tx1"/>
          </a:solidFill>
          <a:latin typeface="+mn-lt"/>
          <a:ea typeface="+mn-ea"/>
        </a:defRPr>
      </a:lvl4pPr>
      <a:lvl5pPr marL="2135188" indent="-228600" algn="l" rtl="0" eaLnBrk="1" fontAlgn="base" hangingPunct="1">
        <a:spcBef>
          <a:spcPct val="20000"/>
        </a:spcBef>
        <a:spcAft>
          <a:spcPct val="0"/>
        </a:spcAft>
        <a:buChar char="»"/>
        <a:defRPr sz="1000">
          <a:solidFill>
            <a:schemeClr val="tx1"/>
          </a:solidFill>
          <a:latin typeface="+mn-lt"/>
          <a:ea typeface="+mn-ea"/>
        </a:defRPr>
      </a:lvl5pPr>
      <a:lvl6pPr marL="2592388" indent="-228600" algn="l" rtl="0" eaLnBrk="1" fontAlgn="base" hangingPunct="1">
        <a:spcBef>
          <a:spcPct val="20000"/>
        </a:spcBef>
        <a:spcAft>
          <a:spcPct val="0"/>
        </a:spcAft>
        <a:buChar char="»"/>
        <a:defRPr sz="1000">
          <a:solidFill>
            <a:schemeClr val="tx1"/>
          </a:solidFill>
          <a:latin typeface="+mn-lt"/>
          <a:ea typeface="+mn-ea"/>
        </a:defRPr>
      </a:lvl6pPr>
      <a:lvl7pPr marL="3049588" indent="-228600" algn="l" rtl="0" eaLnBrk="1" fontAlgn="base" hangingPunct="1">
        <a:spcBef>
          <a:spcPct val="20000"/>
        </a:spcBef>
        <a:spcAft>
          <a:spcPct val="0"/>
        </a:spcAft>
        <a:buChar char="»"/>
        <a:defRPr sz="1000">
          <a:solidFill>
            <a:schemeClr val="tx1"/>
          </a:solidFill>
          <a:latin typeface="+mn-lt"/>
          <a:ea typeface="+mn-ea"/>
        </a:defRPr>
      </a:lvl7pPr>
      <a:lvl8pPr marL="3506788" indent="-228600" algn="l" rtl="0" eaLnBrk="1" fontAlgn="base" hangingPunct="1">
        <a:spcBef>
          <a:spcPct val="20000"/>
        </a:spcBef>
        <a:spcAft>
          <a:spcPct val="0"/>
        </a:spcAft>
        <a:buChar char="»"/>
        <a:defRPr sz="1000">
          <a:solidFill>
            <a:schemeClr val="tx1"/>
          </a:solidFill>
          <a:latin typeface="+mn-lt"/>
          <a:ea typeface="+mn-ea"/>
        </a:defRPr>
      </a:lvl8pPr>
      <a:lvl9pPr marL="3963988" indent="-228600" algn="l" rtl="0" eaLnBrk="1" fontAlgn="base" hangingPunct="1">
        <a:spcBef>
          <a:spcPct val="20000"/>
        </a:spcBef>
        <a:spcAft>
          <a:spcPct val="0"/>
        </a:spcAft>
        <a:buChar char="»"/>
        <a:defRPr sz="1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://youtu.be/3Mdbf4WZJl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728" y="3765588"/>
            <a:ext cx="1591910" cy="2366517"/>
          </a:xfrm>
          <a:prstGeom prst="rect">
            <a:avLst/>
          </a:prstGeom>
        </p:spPr>
      </p:pic>
      <p:sp>
        <p:nvSpPr>
          <p:cNvPr id="15362" name="Rectangle 28"/>
          <p:cNvSpPr>
            <a:spLocks noChangeArrowheads="1"/>
          </p:cNvSpPr>
          <p:nvPr/>
        </p:nvSpPr>
        <p:spPr bwMode="auto">
          <a:xfrm>
            <a:off x="0" y="6324600"/>
            <a:ext cx="9144000" cy="5334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sz="1800"/>
          </a:p>
        </p:txBody>
      </p:sp>
      <p:sp>
        <p:nvSpPr>
          <p:cNvPr id="15363" name="Text Box 21"/>
          <p:cNvSpPr txBox="1">
            <a:spLocks noChangeArrowheads="1"/>
          </p:cNvSpPr>
          <p:nvPr/>
        </p:nvSpPr>
        <p:spPr bwMode="auto">
          <a:xfrm>
            <a:off x="6324600" y="6437412"/>
            <a:ext cx="258603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9pPr>
          </a:lstStyle>
          <a:p>
            <a:pPr algn="r"/>
            <a:r>
              <a:rPr lang="en-GB" sz="2000" dirty="0" smtClean="0">
                <a:latin typeface="Arial" panose="020B0604020202020204" pitchFamily="34" charset="0"/>
              </a:rPr>
              <a:t>PC: $8.99; Mob:</a:t>
            </a:r>
            <a:r>
              <a:rPr lang="en-GB" sz="2000" dirty="0" smtClean="0">
                <a:latin typeface="Arial" panose="020B0604020202020204" pitchFamily="34" charset="0"/>
              </a:rPr>
              <a:t> $3.99</a:t>
            </a:r>
            <a:endParaRPr lang="en-GB" sz="2000" dirty="0">
              <a:latin typeface="Arial" panose="020B0604020202020204" pitchFamily="34" charset="0"/>
            </a:endParaRPr>
          </a:p>
        </p:txBody>
      </p:sp>
      <p:sp>
        <p:nvSpPr>
          <p:cNvPr id="15364" name="Text Box 22"/>
          <p:cNvSpPr txBox="1">
            <a:spLocks noChangeArrowheads="1"/>
          </p:cNvSpPr>
          <p:nvPr/>
        </p:nvSpPr>
        <p:spPr bwMode="auto">
          <a:xfrm>
            <a:off x="1853533" y="6471639"/>
            <a:ext cx="889667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de-DE" sz="1500" dirty="0" smtClean="0">
                <a:latin typeface="Arial" panose="020B0604020202020204" pitchFamily="34" charset="0"/>
              </a:rPr>
              <a:t>PC/Mobile</a:t>
            </a:r>
            <a:endParaRPr lang="en-GB" sz="1500" dirty="0">
              <a:latin typeface="Arial" panose="020B0604020202020204" pitchFamily="34" charset="0"/>
            </a:endParaRPr>
          </a:p>
        </p:txBody>
      </p:sp>
      <p:sp>
        <p:nvSpPr>
          <p:cNvPr id="15365" name="Text Box 23"/>
          <p:cNvSpPr txBox="1">
            <a:spLocks noChangeArrowheads="1"/>
          </p:cNvSpPr>
          <p:nvPr/>
        </p:nvSpPr>
        <p:spPr bwMode="auto">
          <a:xfrm>
            <a:off x="223838" y="6472709"/>
            <a:ext cx="1519647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9pPr>
          </a:lstStyle>
          <a:p>
            <a:r>
              <a:rPr lang="en-GB" sz="1500" dirty="0" err="1" smtClean="0">
                <a:latin typeface="Arial" panose="020B0604020202020204" pitchFamily="34" charset="0"/>
              </a:rPr>
              <a:t>RoundB</a:t>
            </a:r>
            <a:r>
              <a:rPr lang="en-GB" sz="1500" dirty="0" smtClean="0">
                <a:latin typeface="Arial" panose="020B0604020202020204" pitchFamily="34" charset="0"/>
              </a:rPr>
              <a:t>. Strategy</a:t>
            </a:r>
            <a:endParaRPr lang="en-GB" sz="1500" dirty="0">
              <a:latin typeface="Arial" panose="020B0604020202020204" pitchFamily="34" charset="0"/>
            </a:endParaRPr>
          </a:p>
        </p:txBody>
      </p:sp>
      <p:sp>
        <p:nvSpPr>
          <p:cNvPr id="15367" name="Text Box 29"/>
          <p:cNvSpPr txBox="1">
            <a:spLocks noChangeArrowheads="1"/>
          </p:cNvSpPr>
          <p:nvPr/>
        </p:nvSpPr>
        <p:spPr bwMode="auto">
          <a:xfrm>
            <a:off x="3037403" y="6472709"/>
            <a:ext cx="878447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GB" sz="1500" dirty="0" err="1" smtClean="0">
                <a:latin typeface="Arial" panose="020B0604020202020204" pitchFamily="34" charset="0"/>
              </a:rPr>
              <a:t>Dez</a:t>
            </a:r>
            <a:r>
              <a:rPr lang="en-GB" sz="1500" dirty="0" smtClean="0">
                <a:latin typeface="Arial" panose="020B0604020202020204" pitchFamily="34" charset="0"/>
              </a:rPr>
              <a:t>. 2014</a:t>
            </a:r>
            <a:endParaRPr lang="en-GB" sz="1500" dirty="0">
              <a:latin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626" y="4361462"/>
            <a:ext cx="3168289" cy="17821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17" y="4343400"/>
            <a:ext cx="3194755" cy="1797050"/>
          </a:xfrm>
          <a:prstGeom prst="rect">
            <a:avLst/>
          </a:prstGeom>
        </p:spPr>
      </p:pic>
      <p:sp>
        <p:nvSpPr>
          <p:cNvPr id="15370" name="Rectangle 3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Resist and Reconquer</a:t>
            </a:r>
            <a:endParaRPr lang="en-GB" dirty="0" smtClean="0"/>
          </a:p>
        </p:txBody>
      </p:sp>
      <p:sp>
        <p:nvSpPr>
          <p:cNvPr id="15371" name="Rectangle 39"/>
          <p:cNvSpPr>
            <a:spLocks noGrp="1" noChangeArrowheads="1"/>
          </p:cNvSpPr>
          <p:nvPr>
            <p:ph type="body" idx="1"/>
          </p:nvPr>
        </p:nvSpPr>
        <p:spPr>
          <a:xfrm>
            <a:off x="685800" y="1524000"/>
            <a:ext cx="4953000" cy="28194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GB" dirty="0" smtClean="0"/>
              <a:t>Resist and Reconquer</a:t>
            </a:r>
            <a:r>
              <a:rPr lang="en-GB" b="0" dirty="0" smtClean="0"/>
              <a:t> </a:t>
            </a:r>
            <a:r>
              <a:rPr lang="en-GB" b="0" dirty="0" smtClean="0"/>
              <a:t>is </a:t>
            </a:r>
            <a:r>
              <a:rPr lang="en-GB" b="0" dirty="0" smtClean="0"/>
              <a:t>a game about defending a city from mutants.</a:t>
            </a:r>
            <a:endParaRPr lang="en-GB" dirty="0" smtClean="0"/>
          </a:p>
          <a:p>
            <a:pPr marL="379413" lvl="1" eaLnBrk="1" hangingPunct="1"/>
            <a:r>
              <a:rPr lang="en-GB" sz="1600" dirty="0" smtClean="0"/>
              <a:t>Tactical movement on hex grids.</a:t>
            </a:r>
          </a:p>
          <a:p>
            <a:pPr marL="379413" lvl="1" eaLnBrk="1" hangingPunct="1"/>
            <a:r>
              <a:rPr lang="en-GB" sz="1600" dirty="0" smtClean="0"/>
              <a:t>Versatile units who battle, sneak and capture.</a:t>
            </a:r>
            <a:endParaRPr lang="en-GB" sz="1600" dirty="0" smtClean="0"/>
          </a:p>
          <a:p>
            <a:pPr marL="379413" lvl="1" eaLnBrk="1" hangingPunct="1"/>
            <a:r>
              <a:rPr lang="en-GB" sz="1600" dirty="0" smtClean="0"/>
              <a:t>Noise system which directs the enemy AI.</a:t>
            </a:r>
            <a:endParaRPr lang="en-GB" sz="1600" dirty="0" smtClean="0"/>
          </a:p>
        </p:txBody>
      </p:sp>
      <p:sp>
        <p:nvSpPr>
          <p:cNvPr id="15372" name="Text Box 40"/>
          <p:cNvSpPr txBox="1">
            <a:spLocks noChangeArrowheads="1"/>
          </p:cNvSpPr>
          <p:nvPr/>
        </p:nvSpPr>
        <p:spPr bwMode="auto">
          <a:xfrm>
            <a:off x="4343400" y="6473503"/>
            <a:ext cx="327013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GB" sz="1500" dirty="0" smtClean="0">
                <a:latin typeface="Arial" panose="020B0604020202020204" pitchFamily="34" charset="0"/>
              </a:rPr>
              <a:t>12+</a:t>
            </a:r>
            <a:endParaRPr lang="en-GB" sz="1500" dirty="0"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619547"/>
            <a:ext cx="3195638" cy="1797547"/>
          </a:xfrm>
          <a:prstGeom prst="rect">
            <a:avLst/>
          </a:prstGeom>
        </p:spPr>
      </p:pic>
      <p:sp>
        <p:nvSpPr>
          <p:cNvPr id="15374" name="Text Box 42"/>
          <p:cNvSpPr txBox="1">
            <a:spLocks noChangeArrowheads="1"/>
          </p:cNvSpPr>
          <p:nvPr/>
        </p:nvSpPr>
        <p:spPr bwMode="auto">
          <a:xfrm>
            <a:off x="4953000" y="6471122"/>
            <a:ext cx="1133901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9pPr>
          </a:lstStyle>
          <a:p>
            <a:pPr algn="r"/>
            <a:r>
              <a:rPr lang="en-GB" sz="1500" dirty="0" smtClean="0">
                <a:latin typeface="Arial" panose="020B0604020202020204" pitchFamily="34" charset="0"/>
              </a:rPr>
              <a:t>Omar Ajerray</a:t>
            </a:r>
            <a:endParaRPr lang="en-GB" sz="1500" dirty="0">
              <a:latin typeface="Arial" panose="020B0604020202020204" pitchFamily="34" charset="0"/>
            </a:endParaRPr>
          </a:p>
        </p:txBody>
      </p:sp>
      <p:sp>
        <p:nvSpPr>
          <p:cNvPr id="15" name="Rectangle 26"/>
          <p:cNvSpPr>
            <a:spLocks noChangeArrowheads="1"/>
          </p:cNvSpPr>
          <p:nvPr/>
        </p:nvSpPr>
        <p:spPr bwMode="auto">
          <a:xfrm>
            <a:off x="1726603" y="3705574"/>
            <a:ext cx="3385744" cy="466027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 wrap="none" lIns="216000" tIns="93600" rIns="216000" bIns="93600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Myriad Web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GB" sz="1800" dirty="0" smtClean="0">
                <a:solidFill>
                  <a:srgbClr val="5A5754"/>
                </a:solidFill>
                <a:latin typeface="Arial" panose="020B0604020202020204" pitchFamily="34" charset="0"/>
                <a:hlinkClick r:id="rId7"/>
              </a:rPr>
              <a:t>http://youtu.be/3Mdbf4WZJlg</a:t>
            </a:r>
            <a:endParaRPr lang="en-GB" sz="1800" dirty="0">
              <a:solidFill>
                <a:srgbClr val="5A5754"/>
              </a:solidFill>
              <a:latin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30" y="4345975"/>
            <a:ext cx="3180645" cy="17891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">
      <a:dk1>
        <a:srgbClr val="000000"/>
      </a:dk1>
      <a:lt1>
        <a:srgbClr val="FFFFFF"/>
      </a:lt1>
      <a:dk2>
        <a:srgbClr val="000000"/>
      </a:dk2>
      <a:lt2>
        <a:srgbClr val="C6C6C6"/>
      </a:lt2>
      <a:accent1>
        <a:srgbClr val="9B1C2A"/>
      </a:accent1>
      <a:accent2>
        <a:srgbClr val="4EC2F4"/>
      </a:accent2>
      <a:accent3>
        <a:srgbClr val="FFFFFF"/>
      </a:accent3>
      <a:accent4>
        <a:srgbClr val="000000"/>
      </a:accent4>
      <a:accent5>
        <a:srgbClr val="CBABAC"/>
      </a:accent5>
      <a:accent6>
        <a:srgbClr val="46B0DD"/>
      </a:accent6>
      <a:hlink>
        <a:srgbClr val="66151F"/>
      </a:hlink>
      <a:folHlink>
        <a:srgbClr val="8B857F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Resist and Reconquer paradox_game_proposal_template_-_one_slide.pot [Compatibility Mode]" id="{8E84E138-A0BE-42C3-B1B3-84A23302D3C9}" vid="{ECF63972-5F4D-47A2-8C4B-2875CCF67249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</TotalTime>
  <Words>110</Words>
  <Application>Microsoft Office PowerPoint</Application>
  <PresentationFormat>On-screen Show (4:3)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Myriad Web</vt:lpstr>
      <vt:lpstr>ＭＳ Ｐゴシック</vt:lpstr>
      <vt:lpstr>Arial</vt:lpstr>
      <vt:lpstr>Times</vt:lpstr>
      <vt:lpstr>Blank Presentation</vt:lpstr>
      <vt:lpstr>Resist and Reconquer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[Game Title]</dc:title>
  <dc:subject/>
  <dc:creator>Omar Ajerray</dc:creator>
  <cp:keywords/>
  <dc:description/>
  <cp:lastModifiedBy>Omar Ajerray</cp:lastModifiedBy>
  <cp:revision>7</cp:revision>
  <dcterms:created xsi:type="dcterms:W3CDTF">2014-03-14T12:10:51Z</dcterms:created>
  <dcterms:modified xsi:type="dcterms:W3CDTF">2014-03-14T14:26:50Z</dcterms:modified>
  <cp:category/>
</cp:coreProperties>
</file>